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24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99592" y="260648"/>
            <a:ext cx="79208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Молодежный орта  мектебінің</a:t>
            </a:r>
          </a:p>
          <a:p>
            <a:pPr algn="ctr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химия 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пән  мұғалімі:   Тетейхан Айжан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2016-2017 оқу  жылындағы  Республикалық  "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Ұлт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Ұстазы“ қашықтық   ашық  сабақ  байқауына   қатысу  туралы  есеп.</a:t>
            </a:r>
            <a:endParaRPr lang="kk-KZ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G:\WhatsApp Image 2017-01-11 at 10.19.09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3356992"/>
            <a:ext cx="2088232" cy="2783632"/>
          </a:xfrm>
          <a:prstGeom prst="rect">
            <a:avLst/>
          </a:prstGeom>
          <a:noFill/>
        </p:spPr>
      </p:pic>
      <p:pic>
        <p:nvPicPr>
          <p:cNvPr id="1028" name="Picture 4" descr="C:\Documents and Settings\ADMIN\Рабочий стол\Изображение.jpg"/>
          <p:cNvPicPr>
            <a:picLocks noChangeAspect="1" noChangeArrowheads="1"/>
          </p:cNvPicPr>
          <p:nvPr/>
        </p:nvPicPr>
        <p:blipFill>
          <a:blip r:embed="rId3" cstate="print"/>
          <a:srcRect l="13514" t="8186" r="13513" b="58689"/>
          <a:stretch>
            <a:fillRect/>
          </a:stretch>
        </p:blipFill>
        <p:spPr bwMode="auto">
          <a:xfrm>
            <a:off x="4644008" y="3356992"/>
            <a:ext cx="2376264" cy="266429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8" name="Прямоугольник 7"/>
          <p:cNvSpPr/>
          <p:nvPr/>
        </p:nvSpPr>
        <p:spPr>
          <a:xfrm>
            <a:off x="611560" y="1412776"/>
            <a:ext cx="813690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Жас ұрпаққа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сапалы  білім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мен саналы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тәрбие  беріп, озық тәжірибелерінің "Республикадағы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1000 үздік ашық сабақ байқауына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химия  пәнінен  “Галогендердің 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салыстырмалы  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сипаттамасы” атты  ашық  сабағымды  ұсынғаным  үшін  "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ҰЛТ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ҰСТАЗЫ“ деген  төсбелгімен  және  жеті  күн  граматасы,  сертификат,  ұлт  ұстазы  граматасын  алдым. 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74</Words>
  <Application>Microsoft Office PowerPoint</Application>
  <PresentationFormat>Экран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ADMIN</cp:lastModifiedBy>
  <cp:revision>4</cp:revision>
  <dcterms:modified xsi:type="dcterms:W3CDTF">2017-01-11T05:07:18Z</dcterms:modified>
</cp:coreProperties>
</file>