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Всероссийская олимпиада по русскому языку «Языкознание»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Штаутынгер</a:t>
            </a:r>
            <a:r>
              <a:rPr lang="ru-RU" dirty="0" smtClean="0"/>
              <a:t> Яна (7 </a:t>
            </a:r>
            <a:r>
              <a:rPr lang="ru-RU" dirty="0" err="1" smtClean="0"/>
              <a:t>кл</a:t>
            </a:r>
            <a:r>
              <a:rPr lang="ru-RU" dirty="0" smtClean="0"/>
              <a:t>)</a:t>
            </a:r>
          </a:p>
          <a:p>
            <a:r>
              <a:rPr lang="ru-RU" dirty="0" smtClean="0"/>
              <a:t>Глушков Гордей (9 </a:t>
            </a:r>
            <a:r>
              <a:rPr lang="ru-RU" dirty="0" err="1" smtClean="0"/>
              <a:t>кл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Акпарова</a:t>
            </a:r>
            <a:r>
              <a:rPr lang="ru-RU" dirty="0" smtClean="0"/>
              <a:t> Саида (5кл)</a:t>
            </a:r>
            <a:endParaRPr lang="ru-RU" dirty="0"/>
          </a:p>
        </p:txBody>
      </p:sp>
      <p:pic>
        <p:nvPicPr>
          <p:cNvPr id="1026" name="Picture 2" descr="G:\сертификаты\422263-hires_yaz2016-certific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556792"/>
            <a:ext cx="2448272" cy="1997812"/>
          </a:xfrm>
          <a:prstGeom prst="rect">
            <a:avLst/>
          </a:prstGeom>
          <a:noFill/>
        </p:spPr>
      </p:pic>
      <p:pic>
        <p:nvPicPr>
          <p:cNvPr id="1027" name="Picture 3" descr="G:\сертификаты\422259-hires_yaz2016-certific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573016"/>
            <a:ext cx="2825184" cy="2305376"/>
          </a:xfrm>
          <a:prstGeom prst="rect">
            <a:avLst/>
          </a:prstGeom>
          <a:noFill/>
        </p:spPr>
      </p:pic>
      <p:pic>
        <p:nvPicPr>
          <p:cNvPr id="1028" name="Picture 4" descr="G:\сертификаты\422262-hires_yaz2016-certific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789040"/>
            <a:ext cx="2559079" cy="2088232"/>
          </a:xfrm>
          <a:prstGeom prst="rect">
            <a:avLst/>
          </a:prstGeom>
          <a:noFill/>
        </p:spPr>
      </p:pic>
      <p:pic>
        <p:nvPicPr>
          <p:cNvPr id="1029" name="Picture 5" descr="G:\Любовь Люмовна курсы\20161128_1023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429000"/>
            <a:ext cx="3168352" cy="2980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Международный конкурс </a:t>
            </a:r>
            <a:br>
              <a:rPr lang="ru-RU" dirty="0" smtClean="0"/>
            </a:br>
            <a:r>
              <a:rPr lang="ru-RU" dirty="0" smtClean="0"/>
              <a:t>«Русский медвежонок»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Участвовали:</a:t>
            </a:r>
          </a:p>
          <a:p>
            <a:r>
              <a:rPr lang="ru-RU" dirty="0" smtClean="0"/>
              <a:t>1.Штаутынгер Яна (7 </a:t>
            </a:r>
            <a:r>
              <a:rPr lang="ru-RU" dirty="0" err="1" smtClean="0"/>
              <a:t>кл</a:t>
            </a:r>
            <a:r>
              <a:rPr lang="ru-RU" dirty="0" smtClean="0"/>
              <a:t>)</a:t>
            </a:r>
          </a:p>
          <a:p>
            <a:r>
              <a:rPr lang="ru-RU" dirty="0" smtClean="0"/>
              <a:t>2.Дидковская Ирина (7 </a:t>
            </a:r>
            <a:r>
              <a:rPr lang="ru-RU" dirty="0" err="1" smtClean="0"/>
              <a:t>кл</a:t>
            </a:r>
            <a:r>
              <a:rPr lang="ru-RU" dirty="0" smtClean="0"/>
              <a:t>)</a:t>
            </a:r>
          </a:p>
          <a:p>
            <a:r>
              <a:rPr lang="ru-RU" dirty="0" smtClean="0"/>
              <a:t>3.Приблагина Евгения (10 </a:t>
            </a:r>
            <a:r>
              <a:rPr lang="ru-RU" dirty="0" err="1" smtClean="0"/>
              <a:t>кл</a:t>
            </a:r>
            <a:r>
              <a:rPr lang="ru-RU" dirty="0" smtClean="0"/>
              <a:t>)</a:t>
            </a:r>
          </a:p>
          <a:p>
            <a:r>
              <a:rPr lang="ru-RU" dirty="0" smtClean="0"/>
              <a:t>4.Попович Инна (11 </a:t>
            </a:r>
            <a:r>
              <a:rPr lang="ru-RU" dirty="0" err="1" smtClean="0"/>
              <a:t>кл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</a:t>
            </a:r>
            <a:r>
              <a:rPr lang="ru-RU" dirty="0" err="1" smtClean="0"/>
              <a:t>интернет-олимпиадах</a:t>
            </a:r>
            <a:endParaRPr lang="ru-RU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651500" y="1747838"/>
          <a:ext cx="3019425" cy="4257675"/>
        </p:xfrm>
        <a:graphic>
          <a:graphicData uri="http://schemas.openxmlformats.org/presentationml/2006/ole">
            <p:oleObj spid="_x0000_s2050" name="Acrobat Document" r:id="rId3" imgW="5676900" imgH="8029575" progId="AcroExch.Document.7">
              <p:embed/>
            </p:oleObj>
          </a:graphicData>
        </a:graphic>
      </p:graphicFrame>
      <p:pic>
        <p:nvPicPr>
          <p:cNvPr id="3" name="Picture 3" descr="D:\загрузки леново\сертификат (5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84785"/>
            <a:ext cx="3343604" cy="2364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Публикации на сайте</a:t>
            </a:r>
            <a:endParaRPr lang="ru-RU" dirty="0"/>
          </a:p>
        </p:txBody>
      </p:sp>
      <p:pic>
        <p:nvPicPr>
          <p:cNvPr id="3074" name="Picture 2" descr="D:\загрузки леново\Сертификат Горьковская Любовь Лэмовн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96752"/>
            <a:ext cx="2239884" cy="3168352"/>
          </a:xfrm>
          <a:prstGeom prst="rect">
            <a:avLst/>
          </a:prstGeom>
          <a:noFill/>
        </p:spPr>
      </p:pic>
      <p:pic>
        <p:nvPicPr>
          <p:cNvPr id="3076" name="Picture 4" descr="D:\загрузки леново\Свидетельство Краткосрочный план урока русского языка в 6 классе -Заимствованные слова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5315" y="1196753"/>
            <a:ext cx="2087164" cy="2952328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 rotWithShape="1">
          <a:blip r:embed="rId4" cstate="print"/>
          <a:srcRect l="12025" t="3707" r="5559" b="4753"/>
          <a:stretch/>
        </p:blipFill>
        <p:spPr bwMode="auto">
          <a:xfrm>
            <a:off x="395536" y="1268760"/>
            <a:ext cx="3563888" cy="2265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6386" name="Picture 2" descr="D:\загрузки леново\Свидетельство Краткосрочный план урока русского языка в 6 классе -Безличные глаголы-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09732"/>
            <a:ext cx="1872208" cy="2648268"/>
          </a:xfrm>
          <a:prstGeom prst="rect">
            <a:avLst/>
          </a:prstGeom>
          <a:noFill/>
        </p:spPr>
      </p:pic>
      <p:pic>
        <p:nvPicPr>
          <p:cNvPr id="16387" name="Picture 3" descr="D:\загрузки леново\Свидетельство Краткосрочный план урока русского языка в 6 классе -Устаревшие и новые слова-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221088"/>
            <a:ext cx="1864180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59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Adobe Acrobat 7.0 Document</vt:lpstr>
      <vt:lpstr>Всероссийская олимпиада по русскому языку «Языкознание»</vt:lpstr>
      <vt:lpstr>Международный конкурс  «Русский медвежонок»</vt:lpstr>
      <vt:lpstr>Участие в интернет-олимпиадах</vt:lpstr>
      <vt:lpstr>Публикации на сайте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олимпиада по русскому языку «Языкознание»</dc:title>
  <dc:creator>Любовь</dc:creator>
  <cp:lastModifiedBy>Admin</cp:lastModifiedBy>
  <cp:revision>9</cp:revision>
  <dcterms:created xsi:type="dcterms:W3CDTF">2017-01-05T04:02:46Z</dcterms:created>
  <dcterms:modified xsi:type="dcterms:W3CDTF">2017-01-11T03:00:01Z</dcterms:modified>
</cp:coreProperties>
</file>