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52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536A-9366-4F29-8D70-1A14032B2716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893691-764A-4FD9-8E89-C595BC945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536A-9366-4F29-8D70-1A14032B2716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3691-764A-4FD9-8E89-C595BC945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536A-9366-4F29-8D70-1A14032B2716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3691-764A-4FD9-8E89-C595BC945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536A-9366-4F29-8D70-1A14032B2716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0893691-764A-4FD9-8E89-C595BC945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536A-9366-4F29-8D70-1A14032B2716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3691-764A-4FD9-8E89-C595BC9459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536A-9366-4F29-8D70-1A14032B2716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3691-764A-4FD9-8E89-C595BC945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536A-9366-4F29-8D70-1A14032B2716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0893691-764A-4FD9-8E89-C595BC9459F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536A-9366-4F29-8D70-1A14032B2716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3691-764A-4FD9-8E89-C595BC945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536A-9366-4F29-8D70-1A14032B2716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3691-764A-4FD9-8E89-C595BC945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536A-9366-4F29-8D70-1A14032B2716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3691-764A-4FD9-8E89-C595BC945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536A-9366-4F29-8D70-1A14032B2716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93691-764A-4FD9-8E89-C595BC9459F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CC536A-9366-4F29-8D70-1A14032B2716}" type="datetimeFigureOut">
              <a:rPr lang="ru-RU" smtClean="0"/>
              <a:t>05.01.2017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893691-764A-4FD9-8E89-C595BC9459F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42889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КГУ «</a:t>
            </a:r>
            <a:r>
              <a:rPr lang="ru-RU" sz="2000" b="1" dirty="0" err="1" smtClean="0"/>
              <a:t>Молодёжненская</a:t>
            </a:r>
            <a:r>
              <a:rPr lang="ru-RU" sz="2000" b="1" dirty="0" smtClean="0"/>
              <a:t> средняя школа»</a:t>
            </a:r>
            <a:br>
              <a:rPr lang="ru-RU" sz="20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Достижения учителя химии – биологии</a:t>
            </a:r>
            <a:br>
              <a:rPr lang="ru-RU" sz="2800" b="1" dirty="0" smtClean="0"/>
            </a:br>
            <a:r>
              <a:rPr lang="ru-RU" sz="2800" b="1" dirty="0" err="1" smtClean="0"/>
              <a:t>Боргуль</a:t>
            </a:r>
            <a:r>
              <a:rPr lang="ru-RU" sz="2800" b="1" dirty="0" smtClean="0"/>
              <a:t>  Игоря Фёдоровича</a:t>
            </a:r>
            <a:br>
              <a:rPr lang="ru-RU" sz="2800" b="1" dirty="0" smtClean="0"/>
            </a:br>
            <a:r>
              <a:rPr lang="ru-RU" sz="2800" b="1" dirty="0" smtClean="0"/>
              <a:t>за 2016 – 2017 </a:t>
            </a:r>
            <a:r>
              <a:rPr lang="ru-RU" sz="2800" b="1" dirty="0" err="1" smtClean="0"/>
              <a:t>уч</a:t>
            </a:r>
            <a:r>
              <a:rPr lang="ru-RU" sz="2800" b="1" dirty="0" smtClean="0"/>
              <a:t>. год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643314"/>
            <a:ext cx="8553480" cy="1285884"/>
          </a:xfrm>
        </p:spPr>
        <p:txBody>
          <a:bodyPr>
            <a:normAutofit fontScale="85000" lnSpcReduction="2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Учитель </a:t>
            </a:r>
            <a:r>
              <a:rPr lang="en-US" sz="2400" dirty="0" smtClean="0">
                <a:solidFill>
                  <a:schemeClr val="tx1"/>
                </a:solidFill>
              </a:rPr>
              <a:t>II-</a:t>
            </a:r>
            <a:r>
              <a:rPr lang="ru-RU" sz="2400" dirty="0" smtClean="0">
                <a:solidFill>
                  <a:schemeClr val="tx1"/>
                </a:solidFill>
              </a:rPr>
              <a:t>категории.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Общий стаж работы 16 лет;</a:t>
            </a:r>
          </a:p>
          <a:p>
            <a:r>
              <a:rPr lang="ru-RU" sz="2400" dirty="0">
                <a:solidFill>
                  <a:schemeClr val="tx1"/>
                </a:solidFill>
              </a:rPr>
              <a:t>с</a:t>
            </a:r>
            <a:r>
              <a:rPr lang="ru-RU" sz="2400" dirty="0" smtClean="0">
                <a:solidFill>
                  <a:schemeClr val="tx1"/>
                </a:solidFill>
              </a:rPr>
              <a:t>таж работы по специальности 10 лет;</a:t>
            </a:r>
          </a:p>
          <a:p>
            <a:r>
              <a:rPr lang="ru-RU" sz="2400" dirty="0">
                <a:solidFill>
                  <a:schemeClr val="tx1"/>
                </a:solidFill>
              </a:rPr>
              <a:t>у</a:t>
            </a:r>
            <a:r>
              <a:rPr lang="ru-RU" sz="2400" dirty="0" smtClean="0">
                <a:solidFill>
                  <a:schemeClr val="tx1"/>
                </a:solidFill>
              </a:rPr>
              <a:t>чёная степень  бакалавр биологии.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Открытый урок биологии в 11 «Б» классе</a:t>
            </a:r>
            <a:br>
              <a:rPr lang="ru-RU" sz="2000" b="1" dirty="0" smtClean="0"/>
            </a:br>
            <a:r>
              <a:rPr lang="ru-RU" sz="2000" b="1" dirty="0" smtClean="0"/>
              <a:t>с применением семи модулей обучения.</a:t>
            </a:r>
            <a:br>
              <a:rPr lang="ru-RU" sz="2000" b="1" dirty="0" smtClean="0"/>
            </a:br>
            <a:r>
              <a:rPr lang="ru-RU" sz="2000" b="1" dirty="0" smtClean="0"/>
              <a:t>Тема урока: «Эволюция живых организмов»</a:t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1026" name="Picture 2" descr="C:\Users\1\Desktop\фото открытый урок\100_0587.JPG"/>
          <p:cNvPicPr>
            <a:picLocks noChangeAspect="1" noChangeArrowheads="1"/>
          </p:cNvPicPr>
          <p:nvPr/>
        </p:nvPicPr>
        <p:blipFill>
          <a:blip r:embed="rId2" cstate="print">
            <a:lum bright="34000" contrast="38000"/>
          </a:blip>
          <a:srcRect/>
          <a:stretch>
            <a:fillRect/>
          </a:stretch>
        </p:blipFill>
        <p:spPr bwMode="auto">
          <a:xfrm>
            <a:off x="500034" y="1428736"/>
            <a:ext cx="2643473" cy="19807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C:\Users\1\Desktop\фото открытый урок\100_0589.JPG"/>
          <p:cNvPicPr>
            <a:picLocks noChangeAspect="1" noChangeArrowheads="1"/>
          </p:cNvPicPr>
          <p:nvPr/>
        </p:nvPicPr>
        <p:blipFill>
          <a:blip r:embed="rId3" cstate="print">
            <a:lum bright="33000" contrast="37000"/>
          </a:blip>
          <a:srcRect/>
          <a:stretch>
            <a:fillRect/>
          </a:stretch>
        </p:blipFill>
        <p:spPr bwMode="auto">
          <a:xfrm>
            <a:off x="5643570" y="4500570"/>
            <a:ext cx="2764858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1\Desktop\фото открытый урок\100_0591.JPG"/>
          <p:cNvPicPr>
            <a:picLocks noChangeAspect="1" noChangeArrowheads="1"/>
          </p:cNvPicPr>
          <p:nvPr/>
        </p:nvPicPr>
        <p:blipFill>
          <a:blip r:embed="rId4" cstate="print">
            <a:lum bright="30000" contrast="34000"/>
          </a:blip>
          <a:srcRect/>
          <a:stretch>
            <a:fillRect/>
          </a:stretch>
        </p:blipFill>
        <p:spPr bwMode="auto">
          <a:xfrm>
            <a:off x="3000364" y="2643182"/>
            <a:ext cx="3050878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1\Desktop\фото открытый урок\100_0594.JPG"/>
          <p:cNvPicPr>
            <a:picLocks noChangeAspect="1" noChangeArrowheads="1"/>
          </p:cNvPicPr>
          <p:nvPr/>
        </p:nvPicPr>
        <p:blipFill>
          <a:blip r:embed="rId5" cstate="print">
            <a:lum bright="39000" contrast="38000"/>
          </a:blip>
          <a:srcRect/>
          <a:stretch>
            <a:fillRect/>
          </a:stretch>
        </p:blipFill>
        <p:spPr bwMode="auto">
          <a:xfrm>
            <a:off x="6000760" y="1500174"/>
            <a:ext cx="2569862" cy="19255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32" name="Picture 8" descr="C:\Users\1\Desktop\фото открытый урок\100_0590.JPG"/>
          <p:cNvPicPr>
            <a:picLocks noChangeAspect="1" noChangeArrowheads="1"/>
          </p:cNvPicPr>
          <p:nvPr/>
        </p:nvPicPr>
        <p:blipFill>
          <a:blip r:embed="rId6" cstate="print">
            <a:lum bright="30000" contrast="40000"/>
          </a:blip>
          <a:srcRect/>
          <a:stretch>
            <a:fillRect/>
          </a:stretch>
        </p:blipFill>
        <p:spPr bwMode="auto">
          <a:xfrm>
            <a:off x="428597" y="4502778"/>
            <a:ext cx="2786082" cy="20876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дипломы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156237"/>
            <a:ext cx="2928958" cy="4252385"/>
          </a:xfrm>
          <a:prstGeom prst="rect">
            <a:avLst/>
          </a:prstGeom>
          <a:noFill/>
        </p:spPr>
      </p:pic>
      <p:pic>
        <p:nvPicPr>
          <p:cNvPr id="2051" name="Picture 3" descr="C:\Users\1\Desktop\дипломы\8.jpg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/>
          <a:stretch>
            <a:fillRect/>
          </a:stretch>
        </p:blipFill>
        <p:spPr bwMode="auto">
          <a:xfrm rot="5400000">
            <a:off x="3318326" y="-182128"/>
            <a:ext cx="3071834" cy="4436174"/>
          </a:xfrm>
          <a:prstGeom prst="rect">
            <a:avLst/>
          </a:prstGeom>
          <a:noFill/>
        </p:spPr>
      </p:pic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6274234" y="2500306"/>
          <a:ext cx="2671339" cy="3778248"/>
        </p:xfrm>
        <a:graphic>
          <a:graphicData uri="http://schemas.openxmlformats.org/presentationml/2006/ole">
            <p:oleObj spid="_x0000_s2052" name="PDF" r:id="rId5" imgW="0" imgH="0" progId="FoxitReader.Document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дипломы\65aedcd679270070f34871ceec92dace.jpg"/>
          <p:cNvPicPr>
            <a:picLocks noChangeAspect="1" noChangeArrowheads="1"/>
          </p:cNvPicPr>
          <p:nvPr/>
        </p:nvPicPr>
        <p:blipFill>
          <a:blip r:embed="rId2" cstate="print">
            <a:lum bright="-12000" contrast="45000"/>
          </a:blip>
          <a:srcRect/>
          <a:stretch>
            <a:fillRect/>
          </a:stretch>
        </p:blipFill>
        <p:spPr bwMode="auto">
          <a:xfrm>
            <a:off x="214281" y="214290"/>
            <a:ext cx="2731649" cy="3643338"/>
          </a:xfrm>
          <a:prstGeom prst="rect">
            <a:avLst/>
          </a:prstGeom>
          <a:noFill/>
        </p:spPr>
      </p:pic>
      <p:pic>
        <p:nvPicPr>
          <p:cNvPr id="3075" name="Picture 3" descr="C:\Users\1\Desktop\дипломы\bed26530c9eae6d366bd155a9dcd0aa1.jpg"/>
          <p:cNvPicPr>
            <a:picLocks noChangeAspect="1" noChangeArrowheads="1"/>
          </p:cNvPicPr>
          <p:nvPr/>
        </p:nvPicPr>
        <p:blipFill>
          <a:blip r:embed="rId3" cstate="print">
            <a:lum bright="-3000" contrast="-8000"/>
          </a:blip>
          <a:srcRect/>
          <a:stretch>
            <a:fillRect/>
          </a:stretch>
        </p:blipFill>
        <p:spPr bwMode="auto">
          <a:xfrm>
            <a:off x="3071802" y="1153269"/>
            <a:ext cx="2928958" cy="4204557"/>
          </a:xfrm>
          <a:prstGeom prst="rect">
            <a:avLst/>
          </a:prstGeom>
          <a:noFill/>
        </p:spPr>
      </p:pic>
      <p:pic>
        <p:nvPicPr>
          <p:cNvPr id="3076" name="Picture 4" descr="C:\Users\1\Desktop\дипломы\ca8c126e5d52f3bc82f14ceb42a3e9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143116"/>
            <a:ext cx="2828061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дипломы\f2f12643430cd74f23dd08f9c1094ec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16984"/>
            <a:ext cx="2928958" cy="4048854"/>
          </a:xfrm>
          <a:prstGeom prst="rect">
            <a:avLst/>
          </a:prstGeom>
          <a:noFill/>
        </p:spPr>
      </p:pic>
      <p:pic>
        <p:nvPicPr>
          <p:cNvPr id="4099" name="Picture 3" descr="C:\Users\1\Desktop\дипломы\109c8950e57af1db220ce55221da9d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7" y="2399252"/>
            <a:ext cx="2801798" cy="3963378"/>
          </a:xfrm>
          <a:prstGeom prst="rect">
            <a:avLst/>
          </a:prstGeom>
          <a:noFill/>
        </p:spPr>
      </p:pic>
      <p:pic>
        <p:nvPicPr>
          <p:cNvPr id="4100" name="Picture 4" descr="C:\Users\1\Desktop\дипломы\b39e0423a6149f4b14522452945d6a2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69371"/>
            <a:ext cx="2721734" cy="3850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62</TotalTime>
  <Words>37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Трек</vt:lpstr>
      <vt:lpstr>Foxit PDF Document</vt:lpstr>
      <vt:lpstr>КГУ «Молодёжненская средняя школа»  Достижения учителя химии – биологии Боргуль  Игоря Фёдоровича за 2016 – 2017 уч. год</vt:lpstr>
      <vt:lpstr>Открытый урок биологии в 11 «Б» классе с применением семи модулей обучения. Тема урока: «Эволюция живых организмов»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КГУ «Молодёжненская средняя школа»  Достижения учителя химии – биологии Боргуль  Игоря Фёдоровича</dc:title>
  <dc:creator>1</dc:creator>
  <cp:lastModifiedBy>1</cp:lastModifiedBy>
  <cp:revision>7</cp:revision>
  <dcterms:created xsi:type="dcterms:W3CDTF">2017-01-05T06:31:32Z</dcterms:created>
  <dcterms:modified xsi:type="dcterms:W3CDTF">2017-01-05T07:34:27Z</dcterms:modified>
</cp:coreProperties>
</file>